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</p:sldIdLst>
  <p:sldSz cx="21599525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1">
          <p15:clr>
            <a:srgbClr val="A4A3A4"/>
          </p15:clr>
        </p15:guide>
        <p15:guide id="2" pos="68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428" y="36"/>
      </p:cViewPr>
      <p:guideLst>
        <p:guide orient="horz" pos="9071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713405"/>
            <a:ext cx="18359596" cy="10026815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5126892"/>
            <a:ext cx="16199644" cy="6953434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altLang="ko-K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168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1815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533356"/>
            <a:ext cx="4657398" cy="24407029"/>
          </a:xfrm>
        </p:spPr>
        <p:txBody>
          <a:bodyPr vert="eaVert"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533356"/>
            <a:ext cx="13702199" cy="24407029"/>
          </a:xfrm>
        </p:spPr>
        <p:txBody>
          <a:bodyPr vert="eaVert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146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661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7180114"/>
            <a:ext cx="18629590" cy="11980175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9273626"/>
            <a:ext cx="18629590" cy="6300091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944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7666780"/>
            <a:ext cx="9179798" cy="18273605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7666780"/>
            <a:ext cx="9179798" cy="18273605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527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533362"/>
            <a:ext cx="18629590" cy="5566751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060106"/>
            <a:ext cx="9137610" cy="346004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0520155"/>
            <a:ext cx="9137610" cy="15473564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060106"/>
            <a:ext cx="9182611" cy="3460049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0520155"/>
            <a:ext cx="9182611" cy="15473564"/>
          </a:xfrm>
        </p:spPr>
        <p:txBody>
          <a:bodyPr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919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430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39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146734"/>
            <a:ext cx="10934760" cy="20466969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6041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920028"/>
            <a:ext cx="6966409" cy="6720099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146734"/>
            <a:ext cx="10934760" cy="20466969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altLang="ko-KR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640127"/>
            <a:ext cx="6966409" cy="16006905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altLang="ko-K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14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533362"/>
            <a:ext cx="18629590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7666780"/>
            <a:ext cx="18629590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6693734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8A2CF-D854-4C3E-AA1C-AEF0794DADDA}" type="datetimeFigureOut">
              <a:rPr lang="ko-KR" altLang="en-US" smtClean="0"/>
              <a:t>2020-02-05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6693734"/>
            <a:ext cx="7289840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6693734"/>
            <a:ext cx="4859893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4D7CE-1D5E-4F77-AEE9-E2B38A874F4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431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59996" rtl="0" eaLnBrk="1" latinLnBrk="1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1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1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1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090767" y="2901828"/>
            <a:ext cx="17893989" cy="14077560"/>
            <a:chOff x="1852767" y="6864228"/>
            <a:chExt cx="17893989" cy="14077560"/>
          </a:xfrm>
        </p:grpSpPr>
        <p:sp>
          <p:nvSpPr>
            <p:cNvPr id="25" name="직사각형 1">
              <a:extLst>
                <a:ext uri="{FF2B5EF4-FFF2-40B4-BE49-F238E27FC236}">
                  <a16:creationId xmlns:a16="http://schemas.microsoft.com/office/drawing/2014/main" id="{A1A7902E-6163-4BFA-8172-C2ABDDD2A144}"/>
                </a:ext>
              </a:extLst>
            </p:cNvPr>
            <p:cNvSpPr/>
            <p:nvPr/>
          </p:nvSpPr>
          <p:spPr>
            <a:xfrm>
              <a:off x="5921219" y="6864228"/>
              <a:ext cx="5328592" cy="2376264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Records identified through </a:t>
              </a:r>
            </a:p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database search </a:t>
              </a:r>
            </a:p>
            <a:p>
              <a:pPr algn="ctr"/>
              <a:endParaRPr lang="en-US" altLang="ko-KR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RISS : 113           - PubMed: 29</a:t>
              </a:r>
            </a:p>
            <a:p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- NDSL: 25	       - KMBASE :18</a:t>
              </a:r>
            </a:p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185)</a:t>
              </a:r>
            </a:p>
          </p:txBody>
        </p:sp>
        <p:sp>
          <p:nvSpPr>
            <p:cNvPr id="26" name="직사각형 2">
              <a:extLst>
                <a:ext uri="{FF2B5EF4-FFF2-40B4-BE49-F238E27FC236}">
                  <a16:creationId xmlns:a16="http://schemas.microsoft.com/office/drawing/2014/main" id="{F0109B42-5E77-4A2F-B74A-E3D3D314C401}"/>
                </a:ext>
              </a:extLst>
            </p:cNvPr>
            <p:cNvSpPr/>
            <p:nvPr/>
          </p:nvSpPr>
          <p:spPr>
            <a:xfrm>
              <a:off x="5849211" y="10392620"/>
              <a:ext cx="5400600" cy="1296144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Records after duplicates removed</a:t>
              </a:r>
            </a:p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169)</a:t>
              </a:r>
              <a:endParaRPr lang="ko-KR" alt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직선 화살표 연결선 3">
              <a:extLst>
                <a:ext uri="{FF2B5EF4-FFF2-40B4-BE49-F238E27FC236}">
                  <a16:creationId xmlns:a16="http://schemas.microsoft.com/office/drawing/2014/main" id="{012307D5-1465-4A1D-B5F2-C1A0843CAABB}"/>
                </a:ext>
              </a:extLst>
            </p:cNvPr>
            <p:cNvCxnSpPr/>
            <p:nvPr/>
          </p:nvCxnSpPr>
          <p:spPr>
            <a:xfrm>
              <a:off x="8513507" y="9240492"/>
              <a:ext cx="0" cy="1152128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직사각형 4">
              <a:extLst>
                <a:ext uri="{FF2B5EF4-FFF2-40B4-BE49-F238E27FC236}">
                  <a16:creationId xmlns:a16="http://schemas.microsoft.com/office/drawing/2014/main" id="{99735FBA-1969-488F-BE05-FCA299687121}"/>
                </a:ext>
              </a:extLst>
            </p:cNvPr>
            <p:cNvSpPr/>
            <p:nvPr/>
          </p:nvSpPr>
          <p:spPr>
            <a:xfrm>
              <a:off x="5849211" y="13056773"/>
              <a:ext cx="5400600" cy="1584320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Records screened </a:t>
              </a:r>
            </a:p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10)</a:t>
              </a:r>
              <a:endParaRPr lang="ko-KR" alt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직선 화살표 연결선 5">
              <a:extLst>
                <a:ext uri="{FF2B5EF4-FFF2-40B4-BE49-F238E27FC236}">
                  <a16:creationId xmlns:a16="http://schemas.microsoft.com/office/drawing/2014/main" id="{9B092B50-9A5C-4876-A680-71E3CB3EC0C5}"/>
                </a:ext>
              </a:extLst>
            </p:cNvPr>
            <p:cNvCxnSpPr/>
            <p:nvPr/>
          </p:nvCxnSpPr>
          <p:spPr>
            <a:xfrm>
              <a:off x="8585516" y="12408844"/>
              <a:ext cx="4032447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직사각형 6">
              <a:extLst>
                <a:ext uri="{FF2B5EF4-FFF2-40B4-BE49-F238E27FC236}">
                  <a16:creationId xmlns:a16="http://schemas.microsoft.com/office/drawing/2014/main" id="{0FA97328-5A13-4814-AF98-BCE85BC4D866}"/>
                </a:ext>
              </a:extLst>
            </p:cNvPr>
            <p:cNvSpPr/>
            <p:nvPr/>
          </p:nvSpPr>
          <p:spPr>
            <a:xfrm>
              <a:off x="12689971" y="11328724"/>
              <a:ext cx="7056784" cy="1512167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Records excluded  base on title/abstract (n =  159)</a:t>
              </a:r>
            </a:p>
          </p:txBody>
        </p:sp>
        <p:sp>
          <p:nvSpPr>
            <p:cNvPr id="31" name="직사각형 7">
              <a:extLst>
                <a:ext uri="{FF2B5EF4-FFF2-40B4-BE49-F238E27FC236}">
                  <a16:creationId xmlns:a16="http://schemas.microsoft.com/office/drawing/2014/main" id="{7DB06C37-C2F7-42FB-8094-D31089A1C486}"/>
                </a:ext>
              </a:extLst>
            </p:cNvPr>
            <p:cNvSpPr/>
            <p:nvPr/>
          </p:nvSpPr>
          <p:spPr>
            <a:xfrm>
              <a:off x="5777203" y="15886442"/>
              <a:ext cx="5472608" cy="1634980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Full articles assessed for eligibility</a:t>
              </a:r>
            </a:p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(n =2)</a:t>
              </a:r>
              <a:endParaRPr lang="ko-KR" alt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직선 화살표 연결선 8">
              <a:extLst>
                <a:ext uri="{FF2B5EF4-FFF2-40B4-BE49-F238E27FC236}">
                  <a16:creationId xmlns:a16="http://schemas.microsoft.com/office/drawing/2014/main" id="{26C253E7-0197-465F-90E3-F735EC56B28E}"/>
                </a:ext>
              </a:extLst>
            </p:cNvPr>
            <p:cNvCxnSpPr/>
            <p:nvPr/>
          </p:nvCxnSpPr>
          <p:spPr>
            <a:xfrm>
              <a:off x="8585516" y="15217156"/>
              <a:ext cx="4032447" cy="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직사각형 9">
              <a:extLst>
                <a:ext uri="{FF2B5EF4-FFF2-40B4-BE49-F238E27FC236}">
                  <a16:creationId xmlns:a16="http://schemas.microsoft.com/office/drawing/2014/main" id="{5A7D11DA-6C42-463D-B2A1-39338B25C5DA}"/>
                </a:ext>
              </a:extLst>
            </p:cNvPr>
            <p:cNvSpPr/>
            <p:nvPr/>
          </p:nvSpPr>
          <p:spPr>
            <a:xfrm>
              <a:off x="12689972" y="13344948"/>
              <a:ext cx="7056784" cy="3240312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Full articles excluded (n =  8)</a:t>
              </a:r>
            </a:p>
            <a:p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 2 not related to climate change </a:t>
              </a:r>
            </a:p>
            <a:p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 1 original article was not available</a:t>
              </a:r>
            </a:p>
            <a:p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 2 not a journal published article</a:t>
              </a:r>
            </a:p>
            <a:p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  3 non-Korea country</a:t>
              </a:r>
            </a:p>
          </p:txBody>
        </p:sp>
        <p:sp>
          <p:nvSpPr>
            <p:cNvPr id="35" name="직사각형 10">
              <a:extLst>
                <a:ext uri="{FF2B5EF4-FFF2-40B4-BE49-F238E27FC236}">
                  <a16:creationId xmlns:a16="http://schemas.microsoft.com/office/drawing/2014/main" id="{085287DF-EC20-45CC-9659-B360AE11D95B}"/>
                </a:ext>
              </a:extLst>
            </p:cNvPr>
            <p:cNvSpPr/>
            <p:nvPr/>
          </p:nvSpPr>
          <p:spPr>
            <a:xfrm>
              <a:off x="5777203" y="19054783"/>
              <a:ext cx="5472608" cy="1634981"/>
            </a:xfrm>
            <a:prstGeom prst="rect">
              <a:avLst/>
            </a:prstGeom>
            <a:no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Studies included in scoping review </a:t>
              </a:r>
            </a:p>
            <a:p>
              <a:pPr algn="ctr"/>
              <a:r>
                <a:rPr lang="en-US" altLang="ko-KR" sz="23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(n = 2)</a:t>
              </a:r>
              <a:endParaRPr lang="ko-KR" altLang="en-US" sz="2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모서리가 둥근 직사각형 12">
              <a:extLst>
                <a:ext uri="{FF2B5EF4-FFF2-40B4-BE49-F238E27FC236}">
                  <a16:creationId xmlns:a16="http://schemas.microsoft.com/office/drawing/2014/main" id="{5A32807A-3F0B-4DD4-B617-69A9F56F4F81}"/>
                </a:ext>
              </a:extLst>
            </p:cNvPr>
            <p:cNvSpPr/>
            <p:nvPr/>
          </p:nvSpPr>
          <p:spPr>
            <a:xfrm rot="16200000">
              <a:off x="826653" y="9762550"/>
              <a:ext cx="3096344" cy="104411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Identification</a:t>
              </a:r>
              <a:endParaRPr lang="ko-KR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7" name="모서리가 둥근 직사각형 13">
              <a:extLst>
                <a:ext uri="{FF2B5EF4-FFF2-40B4-BE49-F238E27FC236}">
                  <a16:creationId xmlns:a16="http://schemas.microsoft.com/office/drawing/2014/main" id="{9AB93873-893D-48F9-B036-534D222976B8}"/>
                </a:ext>
              </a:extLst>
            </p:cNvPr>
            <p:cNvSpPr/>
            <p:nvPr/>
          </p:nvSpPr>
          <p:spPr>
            <a:xfrm rot="16200000">
              <a:off x="844654" y="13236935"/>
              <a:ext cx="3060341" cy="104411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Screening</a:t>
              </a:r>
              <a:endParaRPr lang="ko-KR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8" name="모서리가 둥근 직사각형 14">
              <a:extLst>
                <a:ext uri="{FF2B5EF4-FFF2-40B4-BE49-F238E27FC236}">
                  <a16:creationId xmlns:a16="http://schemas.microsoft.com/office/drawing/2014/main" id="{4984A6F5-D74A-4022-AA36-D57212D8B7CD}"/>
                </a:ext>
              </a:extLst>
            </p:cNvPr>
            <p:cNvSpPr/>
            <p:nvPr/>
          </p:nvSpPr>
          <p:spPr>
            <a:xfrm rot="16200000">
              <a:off x="1234413" y="16339542"/>
              <a:ext cx="2280823" cy="104411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Eligibility</a:t>
              </a:r>
              <a:endParaRPr lang="ko-KR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9" name="직선 화살표 연결선 15">
              <a:extLst>
                <a:ext uri="{FF2B5EF4-FFF2-40B4-BE49-F238E27FC236}">
                  <a16:creationId xmlns:a16="http://schemas.microsoft.com/office/drawing/2014/main" id="{1DD09D58-B500-4719-854A-81F7DD88A499}"/>
                </a:ext>
              </a:extLst>
            </p:cNvPr>
            <p:cNvCxnSpPr/>
            <p:nvPr/>
          </p:nvCxnSpPr>
          <p:spPr>
            <a:xfrm>
              <a:off x="8513507" y="14641236"/>
              <a:ext cx="0" cy="122399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모서리가 둥근 직사각형 17">
              <a:extLst>
                <a:ext uri="{FF2B5EF4-FFF2-40B4-BE49-F238E27FC236}">
                  <a16:creationId xmlns:a16="http://schemas.microsoft.com/office/drawing/2014/main" id="{4973E4FE-3534-4F9C-8C04-360CE4B1EDE2}"/>
                </a:ext>
              </a:extLst>
            </p:cNvPr>
            <p:cNvSpPr/>
            <p:nvPr/>
          </p:nvSpPr>
          <p:spPr>
            <a:xfrm rot="16200000">
              <a:off x="1312709" y="19357614"/>
              <a:ext cx="2124232" cy="104411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30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Included</a:t>
              </a:r>
              <a:endParaRPr lang="ko-KR" altLang="en-US" sz="3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1" name="직선 화살표 연결선 20">
              <a:extLst>
                <a:ext uri="{FF2B5EF4-FFF2-40B4-BE49-F238E27FC236}">
                  <a16:creationId xmlns:a16="http://schemas.microsoft.com/office/drawing/2014/main" id="{B49B065A-2D1E-4362-9CFD-BD5E78238434}"/>
                </a:ext>
              </a:extLst>
            </p:cNvPr>
            <p:cNvCxnSpPr/>
            <p:nvPr/>
          </p:nvCxnSpPr>
          <p:spPr>
            <a:xfrm>
              <a:off x="8513507" y="11760772"/>
              <a:ext cx="0" cy="1223992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화살표 연결선 23">
              <a:extLst>
                <a:ext uri="{FF2B5EF4-FFF2-40B4-BE49-F238E27FC236}">
                  <a16:creationId xmlns:a16="http://schemas.microsoft.com/office/drawing/2014/main" id="{E7A85CF1-B538-4240-B06B-8408A2C75F72}"/>
                </a:ext>
              </a:extLst>
            </p:cNvPr>
            <p:cNvCxnSpPr/>
            <p:nvPr/>
          </p:nvCxnSpPr>
          <p:spPr>
            <a:xfrm>
              <a:off x="8513507" y="17593430"/>
              <a:ext cx="0" cy="1440160"/>
            </a:xfrm>
            <a:prstGeom prst="straightConnector1">
              <a:avLst/>
            </a:prstGeom>
            <a:ln>
              <a:solidFill>
                <a:schemeClr val="bg2">
                  <a:lumMod val="2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직사각형 1"/>
          <p:cNvSpPr/>
          <p:nvPr/>
        </p:nvSpPr>
        <p:spPr>
          <a:xfrm>
            <a:off x="378115" y="386871"/>
            <a:ext cx="20983285" cy="1574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 </a:t>
            </a:r>
            <a:r>
              <a:rPr lang="en-US" altLang="ko-K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</a:t>
            </a:r>
            <a:r>
              <a:rPr lang="en-US" altLang="ko-K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ko-K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selection flow chart for studies of the effects of other climate factors on human health- </a:t>
            </a:r>
            <a:r>
              <a:rPr lang="en-US" altLang="ko-K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water/food-borne </a:t>
            </a:r>
            <a:r>
              <a:rPr lang="en-US" altLang="ko-KR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disease. RISS, Research Information Sharing Service; NDSL, National Digital Science Library; KMBASE, Korean Medical Database.</a:t>
            </a:r>
            <a:endParaRPr lang="ko-KR" altLang="ko-KR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78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815</TotalTime>
  <Words>146</Words>
  <Application>Microsoft Office PowerPoint</Application>
  <PresentationFormat>사용자 지정</PresentationFormat>
  <Paragraphs>25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Times New Roman</vt:lpstr>
      <vt:lpstr>Office Theme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Daeeun Kim</dc:creator>
  <cp:lastModifiedBy>M2community</cp:lastModifiedBy>
  <cp:revision>29</cp:revision>
  <dcterms:created xsi:type="dcterms:W3CDTF">2020-01-02T19:20:16Z</dcterms:created>
  <dcterms:modified xsi:type="dcterms:W3CDTF">2020-02-05T06:35:23Z</dcterms:modified>
</cp:coreProperties>
</file>